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2" r:id="rId15"/>
    <p:sldId id="273" r:id="rId16"/>
    <p:sldId id="274" r:id="rId17"/>
    <p:sldId id="275" r:id="rId18"/>
    <p:sldId id="276" r:id="rId19"/>
    <p:sldId id="281" r:id="rId20"/>
    <p:sldId id="279" r:id="rId21"/>
    <p:sldId id="280" r:id="rId22"/>
    <p:sldId id="277" r:id="rId23"/>
    <p:sldId id="278" r:id="rId2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4"/>
  </p:normalViewPr>
  <p:slideViewPr>
    <p:cSldViewPr snapToGrid="0" snapToObjects="1">
      <p:cViewPr>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_1">
    <p:spTree>
      <p:nvGrpSpPr>
        <p:cNvPr id="1" name=""/>
        <p:cNvGrpSpPr/>
        <p:nvPr/>
      </p:nvGrpSpPr>
      <p:grpSpPr>
        <a:xfrm>
          <a:off x="0" y="0"/>
          <a:ext cx="0" cy="0"/>
          <a:chOff x="0" y="0"/>
          <a:chExt cx="0" cy="0"/>
        </a:xfrm>
      </p:grpSpPr>
      <p:grpSp>
        <p:nvGrpSpPr>
          <p:cNvPr id="43" name="Google Shape;21;p3"/>
          <p:cNvGrpSpPr/>
          <p:nvPr/>
        </p:nvGrpSpPr>
        <p:grpSpPr>
          <a:xfrm>
            <a:off x="-124" y="-202"/>
            <a:ext cx="9143828" cy="5144635"/>
            <a:chOff x="-1" y="0"/>
            <a:chExt cx="9143827" cy="5144633"/>
          </a:xfrm>
        </p:grpSpPr>
        <p:sp>
          <p:nvSpPr>
            <p:cNvPr id="35"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6"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7"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8"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9"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0"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1"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2"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44" name="Title Text"/>
          <p:cNvSpPr txBox="1">
            <a:spLocks noGrp="1"/>
          </p:cNvSpPr>
          <p:nvPr>
            <p:ph type="title"/>
          </p:nvPr>
        </p:nvSpPr>
        <p:spPr>
          <a:xfrm>
            <a:off x="457200" y="1430948"/>
            <a:ext cx="5486400" cy="1159804"/>
          </a:xfrm>
          <a:prstGeom prst="rect">
            <a:avLst/>
          </a:prstGeom>
        </p:spPr>
        <p:txBody>
          <a:bodyPr/>
          <a:lstStyle>
            <a:lvl1pPr>
              <a:defRPr sz="4400"/>
            </a:lvl1pPr>
          </a:lstStyle>
          <a:p>
            <a:r>
              <a:t>Title Text</a:t>
            </a:r>
          </a:p>
        </p:txBody>
      </p:sp>
      <p:sp>
        <p:nvSpPr>
          <p:cNvPr id="45" name="Body Level One…"/>
          <p:cNvSpPr txBox="1">
            <a:spLocks noGrp="1"/>
          </p:cNvSpPr>
          <p:nvPr>
            <p:ph type="body" sz="quarter" idx="1"/>
          </p:nvPr>
        </p:nvSpPr>
        <p:spPr>
          <a:xfrm>
            <a:off x="457200" y="2763852"/>
            <a:ext cx="5486400" cy="784803"/>
          </a:xfrm>
          <a:prstGeom prst="rect">
            <a:avLst/>
          </a:prstGeom>
        </p:spPr>
        <p:txBody>
          <a:bodyPr>
            <a:normAutofit/>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Body Level One…"/>
          <p:cNvSpPr txBox="1">
            <a:spLocks noGrp="1"/>
          </p:cNvSpPr>
          <p:nvPr>
            <p:ph type="body" sz="quarter" idx="1"/>
          </p:nvPr>
        </p:nvSpPr>
        <p:spPr>
          <a:xfrm>
            <a:off x="3200375" y="1909297"/>
            <a:ext cx="2493600" cy="3016503"/>
          </a:xfrm>
          <a:prstGeom prst="rect">
            <a:avLst/>
          </a:prstGeom>
        </p:spPr>
        <p:txBody>
          <a:bodyPr>
            <a:normAutofit/>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55" name="Google Shape;81;p7"/>
          <p:cNvSpPr txBox="1">
            <a:spLocks noGrp="1"/>
          </p:cNvSpPr>
          <p:nvPr>
            <p:ph type="body" sz="quarter" idx="13"/>
          </p:nvPr>
        </p:nvSpPr>
        <p:spPr>
          <a:xfrm>
            <a:off x="6193204" y="1909297"/>
            <a:ext cx="2493603" cy="3016504"/>
          </a:xfrm>
          <a:prstGeom prst="rect">
            <a:avLst/>
          </a:prstGeom>
        </p:spPr>
        <p:txBody>
          <a:bodyPr>
            <a:normAutofit/>
          </a:bodyPr>
          <a:lstStyle/>
          <a:p>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76" name="Google Shape;116;p11"/>
          <p:cNvGrpSpPr/>
          <p:nvPr/>
        </p:nvGrpSpPr>
        <p:grpSpPr>
          <a:xfrm>
            <a:off x="-245" y="-2"/>
            <a:ext cx="9143828" cy="5144631"/>
            <a:chOff x="-2" y="0"/>
            <a:chExt cx="9143827" cy="5144630"/>
          </a:xfrm>
        </p:grpSpPr>
        <p:sp>
          <p:nvSpPr>
            <p:cNvPr id="71"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2"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3"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4"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5"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grpSp>
        <p:nvGrpSpPr>
          <p:cNvPr id="94" name="Google Shape;124;p12"/>
          <p:cNvGrpSpPr/>
          <p:nvPr/>
        </p:nvGrpSpPr>
        <p:grpSpPr>
          <a:xfrm>
            <a:off x="-241" y="-204"/>
            <a:ext cx="9143826" cy="5144634"/>
            <a:chOff x="0" y="-1"/>
            <a:chExt cx="9143824" cy="5144632"/>
          </a:xfrm>
        </p:grpSpPr>
        <p:sp>
          <p:nvSpPr>
            <p:cNvPr id="84" name="Google Shape;125;p12"/>
            <p:cNvSpPr/>
            <p:nvPr/>
          </p:nvSpPr>
          <p:spPr>
            <a:xfrm>
              <a:off x="-1" y="3523701"/>
              <a:ext cx="9143825" cy="1620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5" name="Google Shape;126;p12"/>
            <p:cNvSpPr/>
            <p:nvPr/>
          </p:nvSpPr>
          <p:spPr>
            <a:xfrm>
              <a:off x="3167000" y="-2"/>
              <a:ext cx="4591862" cy="809868"/>
            </a:xfrm>
            <a:custGeom>
              <a:avLst/>
              <a:gdLst/>
              <a:ahLst/>
              <a:cxnLst>
                <a:cxn ang="0">
                  <a:pos x="wd2" y="hd2"/>
                </a:cxn>
                <a:cxn ang="5400000">
                  <a:pos x="wd2" y="hd2"/>
                </a:cxn>
                <a:cxn ang="10800000">
                  <a:pos x="wd2" y="hd2"/>
                </a:cxn>
                <a:cxn ang="16200000">
                  <a:pos x="wd2" y="hd2"/>
                </a:cxn>
              </a:cxnLst>
              <a:rect l="0" t="0" r="r" b="b"/>
              <a:pathLst>
                <a:path w="21600" h="21600"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6" name="Google Shape;127;p12"/>
            <p:cNvSpPr/>
            <p:nvPr/>
          </p:nvSpPr>
          <p:spPr>
            <a:xfrm>
              <a:off x="-1" y="4039548"/>
              <a:ext cx="3167004" cy="1096845"/>
            </a:xfrm>
            <a:custGeom>
              <a:avLst/>
              <a:gdLst/>
              <a:ahLst/>
              <a:cxnLst>
                <a:cxn ang="0">
                  <a:pos x="wd2" y="hd2"/>
                </a:cxn>
                <a:cxn ang="5400000">
                  <a:pos x="wd2" y="hd2"/>
                </a:cxn>
                <a:cxn ang="10800000">
                  <a:pos x="wd2" y="hd2"/>
                </a:cxn>
                <a:cxn ang="16200000">
                  <a:pos x="wd2" y="hd2"/>
                </a:cxn>
              </a:cxnLst>
              <a:rect l="0" t="0" r="r" b="b"/>
              <a:pathLst>
                <a:path w="21600" h="21600"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7" name="Google Shape;128;p12"/>
            <p:cNvSpPr/>
            <p:nvPr/>
          </p:nvSpPr>
          <p:spPr>
            <a:xfrm>
              <a:off x="8219913" y="2985420"/>
              <a:ext cx="923911" cy="7012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8" name="Google Shape;129;p12"/>
            <p:cNvSpPr/>
            <p:nvPr/>
          </p:nvSpPr>
          <p:spPr>
            <a:xfrm>
              <a:off x="-1" y="3780970"/>
              <a:ext cx="1581123" cy="817145"/>
            </a:xfrm>
            <a:custGeom>
              <a:avLst/>
              <a:gdLst/>
              <a:ahLst/>
              <a:cxnLst>
                <a:cxn ang="0">
                  <a:pos x="wd2" y="hd2"/>
                </a:cxn>
                <a:cxn ang="5400000">
                  <a:pos x="wd2" y="hd2"/>
                </a:cxn>
                <a:cxn ang="10800000">
                  <a:pos x="wd2" y="hd2"/>
                </a:cxn>
                <a:cxn ang="16200000">
                  <a:pos x="wd2" y="hd2"/>
                </a:cxn>
              </a:cxnLst>
              <a:rect l="0" t="0" r="r" b="b"/>
              <a:pathLst>
                <a:path w="21600" h="21600"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9" name="Google Shape;130;p12"/>
            <p:cNvSpPr/>
            <p:nvPr/>
          </p:nvSpPr>
          <p:spPr>
            <a:xfrm>
              <a:off x="8681867" y="2447137"/>
              <a:ext cx="461956" cy="6197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0" name="Google Shape;131;p12"/>
            <p:cNvSpPr/>
            <p:nvPr/>
          </p:nvSpPr>
          <p:spPr>
            <a:xfrm>
              <a:off x="6105405" y="1908856"/>
              <a:ext cx="3038419" cy="1074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1" name="Google Shape;132;p12"/>
            <p:cNvSpPr/>
            <p:nvPr/>
          </p:nvSpPr>
          <p:spPr>
            <a:xfrm>
              <a:off x="1152501" y="1886425"/>
              <a:ext cx="2014501" cy="893580"/>
            </a:xfrm>
            <a:custGeom>
              <a:avLst/>
              <a:gdLst/>
              <a:ahLst/>
              <a:cxnLst>
                <a:cxn ang="0">
                  <a:pos x="wd2" y="hd2"/>
                </a:cxn>
                <a:cxn ang="5400000">
                  <a:pos x="wd2" y="hd2"/>
                </a:cxn>
                <a:cxn ang="10800000">
                  <a:pos x="wd2" y="hd2"/>
                </a:cxn>
                <a:cxn ang="16200000">
                  <a:pos x="wd2" y="hd2"/>
                </a:cxn>
              </a:cxnLst>
              <a:rect l="0" t="0" r="r" b="b"/>
              <a:pathLst>
                <a:path w="21600" h="21600"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2" name="Google Shape;133;p12"/>
            <p:cNvSpPr/>
            <p:nvPr/>
          </p:nvSpPr>
          <p:spPr>
            <a:xfrm>
              <a:off x="-1" y="1491776"/>
              <a:ext cx="2352633" cy="953216"/>
            </a:xfrm>
            <a:custGeom>
              <a:avLst/>
              <a:gdLst/>
              <a:ahLst/>
              <a:cxnLst>
                <a:cxn ang="0">
                  <a:pos x="wd2" y="hd2"/>
                </a:cxn>
                <a:cxn ang="5400000">
                  <a:pos x="wd2" y="hd2"/>
                </a:cxn>
                <a:cxn ang="10800000">
                  <a:pos x="wd2" y="hd2"/>
                </a:cxn>
                <a:cxn ang="16200000">
                  <a:pos x="wd2" y="hd2"/>
                </a:cxn>
              </a:cxnLst>
              <a:rect l="0" t="0" r="r" b="b"/>
              <a:pathLst>
                <a:path w="21600" h="21600"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3" name="Google Shape;134;p12"/>
            <p:cNvSpPr/>
            <p:nvPr/>
          </p:nvSpPr>
          <p:spPr>
            <a:xfrm>
              <a:off x="7638899" y="294016"/>
              <a:ext cx="1504926" cy="8037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ubtitle">
    <p:spTree>
      <p:nvGrpSpPr>
        <p:cNvPr id="1" name=""/>
        <p:cNvGrpSpPr/>
        <p:nvPr/>
      </p:nvGrpSpPr>
      <p:grpSpPr>
        <a:xfrm>
          <a:off x="0" y="0"/>
          <a:ext cx="0" cy="0"/>
          <a:chOff x="0" y="0"/>
          <a:chExt cx="0" cy="0"/>
        </a:xfrm>
      </p:grpSpPr>
      <p:grpSp>
        <p:nvGrpSpPr>
          <p:cNvPr id="107" name="Google Shape;116;p11"/>
          <p:cNvGrpSpPr/>
          <p:nvPr/>
        </p:nvGrpSpPr>
        <p:grpSpPr>
          <a:xfrm>
            <a:off x="-245" y="-2"/>
            <a:ext cx="9143828" cy="5144631"/>
            <a:chOff x="-2" y="0"/>
            <a:chExt cx="9143827" cy="5144630"/>
          </a:xfrm>
        </p:grpSpPr>
        <p:sp>
          <p:nvSpPr>
            <p:cNvPr id="102"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3"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4"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5"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6"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grpSp>
        <p:nvGrpSpPr>
          <p:cNvPr id="116" name="Google Shape;21;p3"/>
          <p:cNvGrpSpPr/>
          <p:nvPr/>
        </p:nvGrpSpPr>
        <p:grpSpPr>
          <a:xfrm>
            <a:off x="-122" y="-201"/>
            <a:ext cx="9143825" cy="5144631"/>
            <a:chOff x="0" y="0"/>
            <a:chExt cx="9143823" cy="5144629"/>
          </a:xfrm>
        </p:grpSpPr>
        <p:sp>
          <p:nvSpPr>
            <p:cNvPr id="108" name="Google Shape;22;p3"/>
            <p:cNvSpPr/>
            <p:nvPr/>
          </p:nvSpPr>
          <p:spPr>
            <a:xfrm>
              <a:off x="-1" y="3108854"/>
              <a:ext cx="9143823" cy="20357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9" name="Google Shape;23;p3"/>
            <p:cNvSpPr/>
            <p:nvPr/>
          </p:nvSpPr>
          <p:spPr>
            <a:xfrm>
              <a:off x="-1" y="2615236"/>
              <a:ext cx="2057362" cy="1234589"/>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0" name="Google Shape;24;p3"/>
            <p:cNvSpPr/>
            <p:nvPr/>
          </p:nvSpPr>
          <p:spPr>
            <a:xfrm>
              <a:off x="1295374" y="0"/>
              <a:ext cx="5704895" cy="1006171"/>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1" name="Google Shape;25;p3"/>
            <p:cNvSpPr/>
            <p:nvPr/>
          </p:nvSpPr>
          <p:spPr>
            <a:xfrm>
              <a:off x="5814897" y="493669"/>
              <a:ext cx="3328927" cy="14612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2" name="Google Shape;26;p3"/>
            <p:cNvSpPr/>
            <p:nvPr/>
          </p:nvSpPr>
          <p:spPr>
            <a:xfrm>
              <a:off x="-1" y="3241702"/>
              <a:ext cx="3447986" cy="1479850"/>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3" name="Google Shape;27;p3"/>
            <p:cNvSpPr/>
            <p:nvPr/>
          </p:nvSpPr>
          <p:spPr>
            <a:xfrm>
              <a:off x="8186577" y="2237126"/>
              <a:ext cx="957246" cy="10405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4" name="Google Shape;28;p3"/>
            <p:cNvSpPr/>
            <p:nvPr/>
          </p:nvSpPr>
          <p:spPr>
            <a:xfrm>
              <a:off x="2047833" y="558477"/>
              <a:ext cx="1785906" cy="1186710"/>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5" name="Google Shape;29;p3"/>
            <p:cNvSpPr/>
            <p:nvPr/>
          </p:nvSpPr>
          <p:spPr>
            <a:xfrm>
              <a:off x="8524709" y="1365399"/>
              <a:ext cx="619114" cy="9809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117" name="Title Text"/>
          <p:cNvSpPr txBox="1">
            <a:spLocks noGrp="1"/>
          </p:cNvSpPr>
          <p:nvPr>
            <p:ph type="title"/>
          </p:nvPr>
        </p:nvSpPr>
        <p:spPr>
          <a:xfrm>
            <a:off x="457200" y="1430948"/>
            <a:ext cx="5486400" cy="1159803"/>
          </a:xfrm>
          <a:prstGeom prst="rect">
            <a:avLst/>
          </a:prstGeom>
        </p:spPr>
        <p:txBody>
          <a:bodyPr/>
          <a:lstStyle>
            <a:lvl1pPr>
              <a:defRPr sz="4400"/>
            </a:lvl1pPr>
          </a:lstStyle>
          <a:p>
            <a:r>
              <a:t>Title Text</a:t>
            </a:r>
          </a:p>
        </p:txBody>
      </p:sp>
      <p:sp>
        <p:nvSpPr>
          <p:cNvPr id="118" name="Body Level One…"/>
          <p:cNvSpPr txBox="1">
            <a:spLocks noGrp="1"/>
          </p:cNvSpPr>
          <p:nvPr>
            <p:ph type="body" sz="quarter" idx="1"/>
          </p:nvPr>
        </p:nvSpPr>
        <p:spPr>
          <a:xfrm>
            <a:off x="457200" y="2763852"/>
            <a:ext cx="5486400" cy="784802"/>
          </a:xfrm>
          <a:prstGeom prst="rect">
            <a:avLst/>
          </a:prstGeom>
        </p:spPr>
        <p:txBody>
          <a:bodyPr>
            <a:normAutofit/>
          </a:bodyPr>
          <a:lstStyle>
            <a:lvl1pPr marL="304800" indent="-228600">
              <a:spcBef>
                <a:spcPts val="0"/>
              </a:spcBef>
              <a:buClrTx/>
              <a:buSzTx/>
              <a:buFontTx/>
              <a:buNone/>
              <a:defRPr>
                <a:solidFill>
                  <a:srgbClr val="FFFFFF"/>
                </a:solidFill>
              </a:defRPr>
            </a:lvl1pPr>
            <a:lvl2pPr marL="304800" indent="76200">
              <a:spcBef>
                <a:spcPts val="0"/>
              </a:spcBef>
              <a:buClrTx/>
              <a:buSzTx/>
              <a:buFontTx/>
              <a:buNone/>
              <a:defRPr>
                <a:solidFill>
                  <a:srgbClr val="FFFFFF"/>
                </a:solidFill>
              </a:defRPr>
            </a:lvl2pPr>
            <a:lvl3pPr marL="304800" indent="76200">
              <a:spcBef>
                <a:spcPts val="0"/>
              </a:spcBef>
              <a:buClrTx/>
              <a:buSzTx/>
              <a:buFontTx/>
              <a:buNone/>
              <a:defRPr>
                <a:solidFill>
                  <a:srgbClr val="FFFFFF"/>
                </a:solidFill>
              </a:defRPr>
            </a:lvl3pPr>
            <a:lvl4pPr marL="304800" indent="76200">
              <a:spcBef>
                <a:spcPts val="0"/>
              </a:spcBef>
              <a:buClrTx/>
              <a:buSzTx/>
              <a:buFontTx/>
              <a:buNone/>
              <a:defRPr>
                <a:solidFill>
                  <a:srgbClr val="FFFFFF"/>
                </a:solidFill>
              </a:defRPr>
            </a:lvl4pPr>
            <a:lvl5pPr marL="3048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CA388"/>
            </a:gs>
            <a:gs pos="100000">
              <a:srgbClr val="A6D683"/>
            </a:gs>
          </a:gsLst>
          <a:lin ang="0" scaled="0"/>
        </a:gradFill>
        <a:effectLst/>
      </p:bgPr>
    </p:bg>
    <p:spTree>
      <p:nvGrpSpPr>
        <p:cNvPr id="1" name=""/>
        <p:cNvGrpSpPr/>
        <p:nvPr/>
      </p:nvGrpSpPr>
      <p:grpSpPr>
        <a:xfrm>
          <a:off x="0" y="0"/>
          <a:ext cx="0" cy="0"/>
          <a:chOff x="0" y="0"/>
          <a:chExt cx="0" cy="0"/>
        </a:xfrm>
      </p:grpSpPr>
      <p:grpSp>
        <p:nvGrpSpPr>
          <p:cNvPr id="8" name="Google Shape;97;p9"/>
          <p:cNvGrpSpPr/>
          <p:nvPr/>
        </p:nvGrpSpPr>
        <p:grpSpPr>
          <a:xfrm>
            <a:off x="-245" y="-214"/>
            <a:ext cx="9143827" cy="5144631"/>
            <a:chOff x="-1" y="0"/>
            <a:chExt cx="9143826" cy="5144630"/>
          </a:xfrm>
        </p:grpSpPr>
        <p:sp>
          <p:nvSpPr>
            <p:cNvPr id="2" name="Google Shape;98;p9"/>
            <p:cNvSpPr/>
            <p:nvPr/>
          </p:nvSpPr>
          <p:spPr>
            <a:xfrm>
              <a:off x="-2" y="536974"/>
              <a:ext cx="9143827" cy="46076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 name="Google Shape;99;p9"/>
            <p:cNvSpPr/>
            <p:nvPr/>
          </p:nvSpPr>
          <p:spPr>
            <a:xfrm>
              <a:off x="2228808" y="0"/>
              <a:ext cx="3855605"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 name="Google Shape;100;p9"/>
            <p:cNvSpPr/>
            <p:nvPr/>
          </p:nvSpPr>
          <p:spPr>
            <a:xfrm>
              <a:off x="-1" y="393711"/>
              <a:ext cx="800089" cy="679393"/>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 name="Google Shape;101;p9"/>
            <p:cNvSpPr/>
            <p:nvPr/>
          </p:nvSpPr>
          <p:spPr>
            <a:xfrm>
              <a:off x="-2" y="1277085"/>
              <a:ext cx="1895444" cy="872578"/>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 name="Google Shape;102;p9"/>
            <p:cNvSpPr/>
            <p:nvPr/>
          </p:nvSpPr>
          <p:spPr>
            <a:xfrm>
              <a:off x="7915121" y="0"/>
              <a:ext cx="1228703" cy="7536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 name="Google Shape;103;p9"/>
            <p:cNvSpPr/>
            <p:nvPr/>
          </p:nvSpPr>
          <p:spPr>
            <a:xfrm>
              <a:off x="-1" y="600214"/>
              <a:ext cx="2681241" cy="1011168"/>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 name="Title Text"/>
          <p:cNvSpPr txBox="1">
            <a:spLocks noGrp="1"/>
          </p:cNvSpPr>
          <p:nvPr>
            <p:ph type="title"/>
          </p:nvPr>
        </p:nvSpPr>
        <p:spPr>
          <a:xfrm>
            <a:off x="457200" y="-100"/>
            <a:ext cx="5486400" cy="181440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normAutofit/>
          </a:bodyPr>
          <a:lstStyle/>
          <a:p>
            <a:r>
              <a:t>Title Text</a:t>
            </a:r>
          </a:p>
        </p:txBody>
      </p:sp>
      <p:sp>
        <p:nvSpPr>
          <p:cNvPr id="10" name="Body Level One…"/>
          <p:cNvSpPr txBox="1">
            <a:spLocks noGrp="1"/>
          </p:cNvSpPr>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chalovina/Group16/tree/master/Group16_MppProject" TargetMode="External"/><Relationship Id="rId3" Type="http://schemas.openxmlformats.org/officeDocument/2006/relationships/hyperlink" Target="https://www.youtube.com/watch?v=DoL4I_s_dP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180;p19"/>
          <p:cNvSpPr txBox="1">
            <a:spLocks noGrp="1"/>
          </p:cNvSpPr>
          <p:nvPr>
            <p:ph type="title" idx="4294967295"/>
          </p:nvPr>
        </p:nvSpPr>
        <p:spPr>
          <a:xfrm>
            <a:off x="364209" y="545300"/>
            <a:ext cx="5486102" cy="1159803"/>
          </a:xfrm>
          <a:prstGeom prst="rect">
            <a:avLst/>
          </a:prstGeom>
        </p:spPr>
        <p:txBody>
          <a:bodyPr/>
          <a:lstStyle>
            <a:lvl1pPr>
              <a:defRPr sz="7200"/>
            </a:lvl1pPr>
          </a:lstStyle>
          <a:p>
            <a:r>
              <a:t>Hello !</a:t>
            </a:r>
          </a:p>
        </p:txBody>
      </p:sp>
      <p:sp>
        <p:nvSpPr>
          <p:cNvPr id="131" name="Google Shape;182;p19"/>
          <p:cNvSpPr/>
          <p:nvPr/>
        </p:nvSpPr>
        <p:spPr>
          <a:xfrm>
            <a:off x="7570698" y="2247645"/>
            <a:ext cx="283802" cy="270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grpSp>
        <p:nvGrpSpPr>
          <p:cNvPr id="134" name="Google Shape;183;p19"/>
          <p:cNvGrpSpPr/>
          <p:nvPr/>
        </p:nvGrpSpPr>
        <p:grpSpPr>
          <a:xfrm>
            <a:off x="7218453" y="725750"/>
            <a:ext cx="1216096" cy="1216267"/>
            <a:chOff x="0" y="0"/>
            <a:chExt cx="1216095" cy="1216265"/>
          </a:xfrm>
        </p:grpSpPr>
        <p:sp>
          <p:nvSpPr>
            <p:cNvPr id="132" name="Google Shape;184;p19"/>
            <p:cNvSpPr/>
            <p:nvPr/>
          </p:nvSpPr>
          <p:spPr>
            <a:xfrm>
              <a:off x="457408" y="457426"/>
              <a:ext cx="629825" cy="629951"/>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3" name="Google Shape;185;p19"/>
            <p:cNvSpPr/>
            <p:nvPr/>
          </p:nvSpPr>
          <p:spPr>
            <a:xfrm>
              <a:off x="-1" y="-1"/>
              <a:ext cx="1216097" cy="1216267"/>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grpSp>
      <p:grpSp>
        <p:nvGrpSpPr>
          <p:cNvPr id="139" name="Google Shape;186;p19"/>
          <p:cNvGrpSpPr/>
          <p:nvPr/>
        </p:nvGrpSpPr>
        <p:grpSpPr>
          <a:xfrm>
            <a:off x="5943350" y="1579376"/>
            <a:ext cx="1008876" cy="1008924"/>
            <a:chOff x="-1" y="0"/>
            <a:chExt cx="1008875" cy="1008922"/>
          </a:xfrm>
        </p:grpSpPr>
        <p:sp>
          <p:nvSpPr>
            <p:cNvPr id="135" name="Google Shape;187;p19"/>
            <p:cNvSpPr/>
            <p:nvPr/>
          </p:nvSpPr>
          <p:spPr>
            <a:xfrm rot="1056970">
              <a:off x="102741" y="102729"/>
              <a:ext cx="803391" cy="803464"/>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6" name="Google Shape;188;p19"/>
            <p:cNvSpPr/>
            <p:nvPr/>
          </p:nvSpPr>
          <p:spPr>
            <a:xfrm rot="1056970">
              <a:off x="78135" y="624534"/>
              <a:ext cx="132806" cy="132818"/>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7" name="Google Shape;189;p19"/>
            <p:cNvSpPr/>
            <p:nvPr/>
          </p:nvSpPr>
          <p:spPr>
            <a:xfrm rot="1056970">
              <a:off x="161087" y="723401"/>
              <a:ext cx="85231" cy="85239"/>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8" name="Google Shape;190;p19"/>
            <p:cNvSpPr/>
            <p:nvPr/>
          </p:nvSpPr>
          <p:spPr>
            <a:xfrm rot="1056970">
              <a:off x="74744" y="556675"/>
              <a:ext cx="85186" cy="85193"/>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grpSp>
      <p:sp>
        <p:nvSpPr>
          <p:cNvPr id="140" name="Google Shape;191;p19"/>
          <p:cNvSpPr/>
          <p:nvPr/>
        </p:nvSpPr>
        <p:spPr>
          <a:xfrm rot="2466685">
            <a:off x="6136573" y="961378"/>
            <a:ext cx="394313" cy="37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1" name="Google Shape;192;p19"/>
          <p:cNvSpPr/>
          <p:nvPr/>
        </p:nvSpPr>
        <p:spPr>
          <a:xfrm rot="19990510">
            <a:off x="6713328" y="1198303"/>
            <a:ext cx="283792" cy="2709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2" name="Google Shape;193;p19"/>
          <p:cNvSpPr/>
          <p:nvPr/>
        </p:nvSpPr>
        <p:spPr>
          <a:xfrm rot="2926195">
            <a:off x="8434188" y="1412993"/>
            <a:ext cx="212515" cy="2029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3" name="Google Shape;194;p19"/>
          <p:cNvSpPr/>
          <p:nvPr/>
        </p:nvSpPr>
        <p:spPr>
          <a:xfrm rot="19990898">
            <a:off x="7513424" y="329113"/>
            <a:ext cx="191475" cy="1828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4" name="Google Shape;195;p19"/>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fld id="{86CB4B4D-7CA3-9044-876B-883B54F8677D}" type="slidenum">
              <a:t>1</a:t>
            </a:fld>
            <a:endParaRPr/>
          </a:p>
        </p:txBody>
      </p:sp>
      <p:sp>
        <p:nvSpPr>
          <p:cNvPr id="145" name="Google Shape;155;p15"/>
          <p:cNvSpPr txBox="1"/>
          <p:nvPr/>
        </p:nvSpPr>
        <p:spPr>
          <a:xfrm>
            <a:off x="364209" y="3429799"/>
            <a:ext cx="8717799" cy="99665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sz="3200" b="1">
                <a:latin typeface="+mj-lt"/>
                <a:ea typeface="+mj-ea"/>
                <a:cs typeface="+mj-cs"/>
                <a:sym typeface="Arial"/>
              </a:defRPr>
            </a:pPr>
            <a:r>
              <a:t>We are GROUP 16</a:t>
            </a:r>
          </a:p>
          <a:p>
            <a:pPr>
              <a:defRPr sz="1600" b="1">
                <a:latin typeface="+mj-lt"/>
                <a:ea typeface="+mj-ea"/>
                <a:cs typeface="+mj-cs"/>
                <a:sym typeface="Arial"/>
              </a:defRPr>
            </a:pPr>
            <a:r>
              <a:t>Github: </a:t>
            </a:r>
            <a:r>
              <a:rPr b="0" u="sng">
                <a:solidFill>
                  <a:srgbClr val="0000FF"/>
                </a:solidFill>
                <a:uFill>
                  <a:solidFill>
                    <a:srgbClr val="0000FF"/>
                  </a:solidFill>
                </a:uFill>
                <a:hlinkClick r:id="rId2"/>
              </a:rPr>
              <a:t>https://github.com/chalovina/Group16/tree/master/Group16_MppProject</a:t>
            </a:r>
          </a:p>
          <a:p>
            <a:pPr>
              <a:spcBef>
                <a:spcPts val="600"/>
              </a:spcBef>
              <a:defRPr sz="1600" b="1">
                <a:latin typeface="+mj-lt"/>
                <a:ea typeface="+mj-ea"/>
                <a:cs typeface="+mj-cs"/>
                <a:sym typeface="Arial"/>
              </a:defRPr>
            </a:pPr>
            <a:r>
              <a:t>Demo Video: </a:t>
            </a:r>
            <a:r>
              <a:rPr b="0" u="sng">
                <a:solidFill>
                  <a:srgbClr val="0000FF"/>
                </a:solidFill>
                <a:uFill>
                  <a:solidFill>
                    <a:srgbClr val="0000FF"/>
                  </a:solidFill>
                </a:uFill>
                <a:hlinkClick r:id="rId3"/>
              </a:rPr>
              <a:t>https://www.youtube.com/watch?v=DoL4I_s_dPo</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Google Shape;161;p16"/>
          <p:cNvSpPr txBox="1">
            <a:spLocks noGrp="1"/>
          </p:cNvSpPr>
          <p:nvPr>
            <p:ph type="title"/>
          </p:nvPr>
        </p:nvSpPr>
        <p:spPr>
          <a:xfrm>
            <a:off x="170480" y="96554"/>
            <a:ext cx="9167247" cy="1159802"/>
          </a:xfrm>
          <a:prstGeom prst="rect">
            <a:avLst/>
          </a:prstGeom>
        </p:spPr>
        <p:txBody>
          <a:bodyPr/>
          <a:lstStyle/>
          <a:p>
            <a:r>
              <a:t>Add a Copy, Use case</a:t>
            </a:r>
          </a:p>
        </p:txBody>
      </p:sp>
      <p:pic>
        <p:nvPicPr>
          <p:cNvPr id="180" name="Image" descr="Image"/>
          <p:cNvPicPr>
            <a:picLocks noChangeAspect="1"/>
          </p:cNvPicPr>
          <p:nvPr/>
        </p:nvPicPr>
        <p:blipFill>
          <a:blip r:embed="rId2">
            <a:extLst/>
          </a:blip>
          <a:stretch>
            <a:fillRect/>
          </a:stretch>
        </p:blipFill>
        <p:spPr>
          <a:xfrm>
            <a:off x="681029" y="1104884"/>
            <a:ext cx="7781941" cy="33098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161;p16"/>
          <p:cNvSpPr txBox="1">
            <a:spLocks noGrp="1"/>
          </p:cNvSpPr>
          <p:nvPr>
            <p:ph type="title"/>
          </p:nvPr>
        </p:nvSpPr>
        <p:spPr>
          <a:xfrm>
            <a:off x="145078" y="115894"/>
            <a:ext cx="9167247" cy="511854"/>
          </a:xfrm>
          <a:prstGeom prst="rect">
            <a:avLst/>
          </a:prstGeom>
        </p:spPr>
        <p:txBody>
          <a:bodyPr/>
          <a:lstStyle>
            <a:lvl1pPr defTabSz="685800">
              <a:defRPr sz="3300"/>
            </a:lvl1pPr>
          </a:lstStyle>
          <a:p>
            <a:r>
              <a:t>Add a Copy, Sequence Diagram</a:t>
            </a:r>
          </a:p>
        </p:txBody>
      </p:sp>
      <p:pic>
        <p:nvPicPr>
          <p:cNvPr id="183" name="Screen Shot 2019-06-09 at 12.56.08 AM.png" descr="Screen Shot 2019-06-09 at 12.56.08 AM.png"/>
          <p:cNvPicPr>
            <a:picLocks noChangeAspect="1"/>
          </p:cNvPicPr>
          <p:nvPr/>
        </p:nvPicPr>
        <p:blipFill>
          <a:blip r:embed="rId2">
            <a:extLst/>
          </a:blip>
          <a:stretch>
            <a:fillRect/>
          </a:stretch>
        </p:blipFill>
        <p:spPr>
          <a:xfrm>
            <a:off x="756914" y="879768"/>
            <a:ext cx="7943577" cy="38954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86" name="Subtitle 1"/>
          <p:cNvSpPr txBox="1">
            <a:spLocks noGrp="1"/>
          </p:cNvSpPr>
          <p:nvPr>
            <p:ph type="body" sz="quarter" idx="1"/>
          </p:nvPr>
        </p:nvSpPr>
        <p:spPr>
          <a:xfrm>
            <a:off x="457200" y="2763852"/>
            <a:ext cx="5486400" cy="784803"/>
          </a:xfrm>
          <a:prstGeom prst="rect">
            <a:avLst/>
          </a:prstGeom>
        </p:spPr>
        <p:txBody>
          <a:bodyPr/>
          <a:lstStyle/>
          <a:p>
            <a:endParaRPr/>
          </a:p>
        </p:txBody>
      </p:sp>
      <p:pic>
        <p:nvPicPr>
          <p:cNvPr id="187"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88"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91" name="Subtitle 1"/>
          <p:cNvSpPr txBox="1">
            <a:spLocks noGrp="1"/>
          </p:cNvSpPr>
          <p:nvPr>
            <p:ph type="body" sz="quarter" idx="1"/>
          </p:nvPr>
        </p:nvSpPr>
        <p:spPr>
          <a:xfrm>
            <a:off x="457200" y="2763852"/>
            <a:ext cx="5486400" cy="784803"/>
          </a:xfrm>
          <a:prstGeom prst="rect">
            <a:avLst/>
          </a:prstGeom>
        </p:spPr>
        <p:txBody>
          <a:bodyPr/>
          <a:lstStyle/>
          <a:p>
            <a:endParaRPr/>
          </a:p>
        </p:txBody>
      </p:sp>
      <p:pic>
        <p:nvPicPr>
          <p:cNvPr id="192"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457200" y="-100"/>
            <a:ext cx="5486400" cy="1814399"/>
          </a:xfrm>
          <a:prstGeom prst="rect">
            <a:avLst/>
          </a:prstGeom>
        </p:spPr>
        <p:txBody>
          <a:bodyPr/>
          <a:lstStyle/>
          <a:p>
            <a:r>
              <a:t>Add library member</a:t>
            </a:r>
          </a:p>
        </p:txBody>
      </p:sp>
      <p:pic>
        <p:nvPicPr>
          <p:cNvPr id="201"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oogle Shape;161;p16"/>
          <p:cNvSpPr txBox="1">
            <a:spLocks noGrp="1"/>
          </p:cNvSpPr>
          <p:nvPr>
            <p:ph type="title"/>
          </p:nvPr>
        </p:nvSpPr>
        <p:spPr>
          <a:xfrm>
            <a:off x="80411" y="9558"/>
            <a:ext cx="4188320" cy="623004"/>
          </a:xfrm>
          <a:prstGeom prst="rect">
            <a:avLst/>
          </a:prstGeom>
        </p:spPr>
        <p:txBody>
          <a:bodyPr/>
          <a:lstStyle>
            <a:lvl1pPr>
              <a:defRPr sz="3200"/>
            </a:lvl1pPr>
          </a:lstStyle>
          <a:p>
            <a:r>
              <a:t>Add library member </a:t>
            </a:r>
          </a:p>
        </p:txBody>
      </p:sp>
      <p:sp>
        <p:nvSpPr>
          <p:cNvPr id="204" name="Google Shape;162;p16"/>
          <p:cNvSpPr txBox="1">
            <a:spLocks noGrp="1"/>
          </p:cNvSpPr>
          <p:nvPr>
            <p:ph type="body" sz="quarter" idx="1"/>
          </p:nvPr>
        </p:nvSpPr>
        <p:spPr>
          <a:xfrm>
            <a:off x="197581" y="577422"/>
            <a:ext cx="3315279" cy="429658"/>
          </a:xfrm>
          <a:prstGeom prst="rect">
            <a:avLst/>
          </a:prstGeom>
        </p:spPr>
        <p:txBody>
          <a:bodyPr/>
          <a:lstStyle>
            <a:lvl1pPr marL="0" indent="0">
              <a:defRPr b="1"/>
            </a:lvl1pPr>
          </a:lstStyle>
          <a:p>
            <a:r>
              <a:rPr dirty="0"/>
              <a:t>Use Case Description:</a:t>
            </a:r>
          </a:p>
        </p:txBody>
      </p:sp>
      <p:graphicFrame>
        <p:nvGraphicFramePr>
          <p:cNvPr id="205" name="Table 2"/>
          <p:cNvGraphicFramePr/>
          <p:nvPr/>
        </p:nvGraphicFramePr>
        <p:xfrm>
          <a:off x="840879" y="1600190"/>
          <a:ext cx="7940117" cy="1841479"/>
        </p:xfrm>
        <a:graphic>
          <a:graphicData uri="http://schemas.openxmlformats.org/drawingml/2006/table">
            <a:tbl>
              <a:tblPr firstRow="1" firstCol="1">
                <a:tableStyleId>{4C3C2611-4C71-4FC5-86AE-919BDF0F9419}</a:tableStyleId>
              </a:tblPr>
              <a:tblGrid>
                <a:gridCol w="3630032"/>
                <a:gridCol w="4310085"/>
              </a:tblGrid>
              <a:tr h="196086">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tr>
              <a:tr h="1613196">
                <a:tc>
                  <a:txBody>
                    <a:bodyPr/>
                    <a:lstStyle/>
                    <a:p>
                      <a:pPr>
                        <a:lnSpc>
                          <a:spcPct val="107000"/>
                        </a:lnSpc>
                        <a:defRPr sz="1800" b="0">
                          <a:solidFill>
                            <a:srgbClr val="000000"/>
                          </a:solidFill>
                        </a:defRPr>
                      </a:pPr>
                      <a:r>
                        <a:rPr sz="1200" dirty="0">
                          <a:sym typeface="Arial"/>
                        </a:rPr>
                        <a:t>1. Authorization level of user as Administrator or both fills the form with fields: member id, first name, last name, street, city, state, zip, telephone number. Then submit to save the data.</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dirty="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162;p16"/>
          <p:cNvSpPr txBox="1">
            <a:spLocks noGrp="1"/>
          </p:cNvSpPr>
          <p:nvPr>
            <p:ph type="body" sz="quarter" idx="1"/>
          </p:nvPr>
        </p:nvSpPr>
        <p:spPr>
          <a:xfrm>
            <a:off x="456051" y="632562"/>
            <a:ext cx="1671423" cy="429658"/>
          </a:xfrm>
          <a:prstGeom prst="rect">
            <a:avLst/>
          </a:prstGeom>
        </p:spPr>
        <p:txBody>
          <a:bodyPr/>
          <a:lstStyle>
            <a:lvl1pPr marL="0" indent="0">
              <a:defRPr b="1"/>
            </a:lvl1pPr>
          </a:lstStyle>
          <a:p>
            <a:r>
              <a:t>Use Case:</a:t>
            </a:r>
          </a:p>
        </p:txBody>
      </p:sp>
      <p:sp>
        <p:nvSpPr>
          <p:cNvPr id="208" name="Google Shape;161;p16"/>
          <p:cNvSpPr txBox="1"/>
          <p:nvPr/>
        </p:nvSpPr>
        <p:spPr>
          <a:xfrm>
            <a:off x="80411" y="79759"/>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209" name="Picture 2" descr="Picture 2"/>
          <p:cNvPicPr>
            <a:picLocks noChangeAspect="1"/>
          </p:cNvPicPr>
          <p:nvPr/>
        </p:nvPicPr>
        <p:blipFill>
          <a:blip r:embed="rId2">
            <a:extLst/>
          </a:blip>
          <a:stretch>
            <a:fillRect/>
          </a:stretch>
        </p:blipFill>
        <p:spPr>
          <a:xfrm>
            <a:off x="2720394" y="2011178"/>
            <a:ext cx="5695952" cy="1820866"/>
          </a:xfrm>
          <a:prstGeom prst="rect">
            <a:avLst/>
          </a:prstGeom>
          <a:ln>
            <a:solidFill>
              <a:srgbClr val="000000"/>
            </a:solidFill>
            <a:miter/>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162;p16"/>
          <p:cNvSpPr txBox="1">
            <a:spLocks noGrp="1"/>
          </p:cNvSpPr>
          <p:nvPr>
            <p:ph type="body" sz="quarter" idx="1"/>
          </p:nvPr>
        </p:nvSpPr>
        <p:spPr>
          <a:xfrm>
            <a:off x="436353" y="537239"/>
            <a:ext cx="2866121" cy="429658"/>
          </a:xfrm>
          <a:prstGeom prst="rect">
            <a:avLst/>
          </a:prstGeom>
        </p:spPr>
        <p:txBody>
          <a:bodyPr/>
          <a:lstStyle>
            <a:lvl1pPr marL="0" indent="0">
              <a:defRPr b="1"/>
            </a:lvl1pPr>
          </a:lstStyle>
          <a:p>
            <a:r>
              <a:t>Sequence diagram:</a:t>
            </a:r>
          </a:p>
        </p:txBody>
      </p:sp>
      <p:sp>
        <p:nvSpPr>
          <p:cNvPr id="212" name="Google Shape;161;p16"/>
          <p:cNvSpPr txBox="1"/>
          <p:nvPr/>
        </p:nvSpPr>
        <p:spPr>
          <a:xfrm>
            <a:off x="80411" y="79759"/>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213" name="Picture 2" descr="Picture 2"/>
          <p:cNvPicPr>
            <a:picLocks noChangeAspect="1"/>
          </p:cNvPicPr>
          <p:nvPr/>
        </p:nvPicPr>
        <p:blipFill>
          <a:blip r:embed="rId2">
            <a:extLst/>
          </a:blip>
          <a:stretch>
            <a:fillRect/>
          </a:stretch>
        </p:blipFill>
        <p:spPr>
          <a:xfrm>
            <a:off x="2867043" y="1160244"/>
            <a:ext cx="5935666" cy="3878263"/>
          </a:xfrm>
          <a:prstGeom prst="rect">
            <a:avLst/>
          </a:prstGeom>
          <a:ln>
            <a:solidFill>
              <a:srgbClr val="000000"/>
            </a:solidFill>
            <a:miter/>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457200" y="-100"/>
            <a:ext cx="5486400" cy="1814399"/>
          </a:xfrm>
          <a:prstGeom prst="rect">
            <a:avLst/>
          </a:prstGeom>
        </p:spPr>
        <p:txBody>
          <a:bodyPr/>
          <a:lstStyle/>
          <a:p>
            <a:r>
              <a:rPr lang="en-US" dirty="0" smtClean="0"/>
              <a:t>Optional Extra Features</a:t>
            </a:r>
            <a:endParaRPr dirty="0"/>
          </a:p>
        </p:txBody>
      </p:sp>
      <p:sp>
        <p:nvSpPr>
          <p:cNvPr id="4" name="Google Shape;162;p16"/>
          <p:cNvSpPr txBox="1">
            <a:spLocks/>
          </p:cNvSpPr>
          <p:nvPr/>
        </p:nvSpPr>
        <p:spPr>
          <a:xfrm>
            <a:off x="178228" y="1700950"/>
            <a:ext cx="9035514" cy="3442550"/>
          </a:xfrm>
          <a:prstGeom prst="rect">
            <a:avLst/>
          </a:prstGeom>
        </p:spPr>
        <p:txBody>
          <a:bodyPr/>
          <a:lstStyle>
            <a:lvl1pPr marL="0" marR="0" indent="0" algn="l" defTabSz="905255" rtl="0" latinLnBrk="0">
              <a:lnSpc>
                <a:spcPct val="103500"/>
              </a:lnSpc>
              <a:spcBef>
                <a:spcPts val="600"/>
              </a:spcBef>
              <a:spcAft>
                <a:spcPts val="0"/>
              </a:spcAft>
              <a:buClr>
                <a:srgbClr val="A6D683"/>
              </a:buClr>
              <a:buSzPts val="2400"/>
              <a:buFont typeface="Helvetica"/>
              <a:buChar char="▰"/>
              <a:tabLst/>
              <a:defRPr sz="23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a:lstStyle>
          <a:p>
            <a:pPr hangingPunct="1"/>
            <a:r>
              <a:rPr lang="en-US" dirty="0" smtClean="0"/>
              <a:t> Add book</a:t>
            </a:r>
          </a:p>
          <a:p>
            <a:pPr lvl="1" hangingPunct="1"/>
            <a:r>
              <a:rPr lang="en-US" dirty="0" smtClean="0"/>
              <a:t>Allows to add a book to the library. Each book can have multiple authors</a:t>
            </a:r>
          </a:p>
          <a:p>
            <a:pPr hangingPunct="1"/>
            <a:r>
              <a:rPr lang="en-US" dirty="0"/>
              <a:t> </a:t>
            </a:r>
            <a:r>
              <a:rPr lang="en-US" dirty="0" smtClean="0"/>
              <a:t>Search member and print checkout records</a:t>
            </a:r>
          </a:p>
          <a:p>
            <a:pPr lvl="1" hangingPunct="1"/>
            <a:r>
              <a:rPr lang="en-US" dirty="0" smtClean="0"/>
              <a:t>Allows to search library member and print all book checkout history, sorted and grouped by checkout date</a:t>
            </a:r>
          </a:p>
          <a:p>
            <a:pPr hangingPunct="1"/>
            <a:r>
              <a:rPr lang="en-US" dirty="0" smtClean="0"/>
              <a:t> Search book and print list of overdue checkout</a:t>
            </a:r>
          </a:p>
          <a:p>
            <a:pPr lvl="1" hangingPunct="1"/>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457200" y="-100"/>
            <a:ext cx="5486400" cy="1814399"/>
          </a:xfrm>
          <a:prstGeom prst="rect">
            <a:avLst/>
          </a:prstGeom>
        </p:spPr>
        <p:txBody>
          <a:bodyPr/>
          <a:lstStyle/>
          <a:p>
            <a:r>
              <a:rPr dirty="0"/>
              <a:t>Add book</a:t>
            </a:r>
          </a:p>
        </p:txBody>
      </p:sp>
      <p:pic>
        <p:nvPicPr>
          <p:cNvPr id="216"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extLst>
      <p:ext uri="{BB962C8B-B14F-4D97-AF65-F5344CB8AC3E}">
        <p14:creationId xmlns:p14="http://schemas.microsoft.com/office/powerpoint/2010/main" val="1059961393"/>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5;p14"/>
          <p:cNvSpPr txBox="1">
            <a:spLocks noGrp="1"/>
          </p:cNvSpPr>
          <p:nvPr>
            <p:ph type="title"/>
          </p:nvPr>
        </p:nvSpPr>
        <p:spPr>
          <a:xfrm>
            <a:off x="259224" y="-100"/>
            <a:ext cx="8884776" cy="1814399"/>
          </a:xfrm>
          <a:prstGeom prst="rect">
            <a:avLst/>
          </a:prstGeom>
        </p:spPr>
        <p:txBody>
          <a:bodyPr/>
          <a:lstStyle/>
          <a:p>
            <a:r>
              <a:rPr dirty="0"/>
              <a:t>All features are implemented (including extra optional parts)</a:t>
            </a:r>
            <a:br>
              <a:rPr dirty="0"/>
            </a:br>
            <a:endParaRPr dirty="0"/>
          </a:p>
        </p:txBody>
      </p:sp>
      <p:sp>
        <p:nvSpPr>
          <p:cNvPr id="148"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9" name="Text Placeholder 2"/>
          <p:cNvSpPr txBox="1">
            <a:spLocks noGrp="1"/>
          </p:cNvSpPr>
          <p:nvPr>
            <p:ph type="body" sz="half" idx="1"/>
          </p:nvPr>
        </p:nvSpPr>
        <p:spPr>
          <a:xfrm>
            <a:off x="386226" y="1909297"/>
            <a:ext cx="5307752" cy="3016504"/>
          </a:xfrm>
          <a:prstGeom prst="rect">
            <a:avLst/>
          </a:prstGeom>
        </p:spPr>
        <p:txBody>
          <a:bodyPr>
            <a:normAutofit fontScale="92500" lnSpcReduction="20000"/>
          </a:bodyPr>
          <a:lstStyle/>
          <a:p>
            <a:r>
              <a:rPr lang="en-US" dirty="0" smtClean="0"/>
              <a:t>Basic features	</a:t>
            </a:r>
          </a:p>
          <a:p>
            <a:pPr lvl="1"/>
            <a:r>
              <a:rPr dirty="0" smtClean="0"/>
              <a:t>Login</a:t>
            </a:r>
            <a:endParaRPr dirty="0"/>
          </a:p>
          <a:p>
            <a:pPr lvl="1"/>
            <a:r>
              <a:rPr dirty="0"/>
              <a:t>Checkout</a:t>
            </a:r>
          </a:p>
          <a:p>
            <a:pPr lvl="1"/>
            <a:r>
              <a:rPr dirty="0"/>
              <a:t>Add copy</a:t>
            </a:r>
          </a:p>
          <a:p>
            <a:pPr lvl="1"/>
            <a:r>
              <a:rPr dirty="0"/>
              <a:t>Add library </a:t>
            </a:r>
            <a:r>
              <a:rPr dirty="0" smtClean="0"/>
              <a:t>member</a:t>
            </a:r>
            <a:endParaRPr lang="en-US" dirty="0" smtClean="0"/>
          </a:p>
          <a:p>
            <a:r>
              <a:rPr lang="en-US" dirty="0" smtClean="0"/>
              <a:t>Optional extra features</a:t>
            </a:r>
            <a:endParaRPr dirty="0"/>
          </a:p>
          <a:p>
            <a:pPr lvl="1"/>
            <a:r>
              <a:rPr dirty="0"/>
              <a:t>Add book</a:t>
            </a:r>
          </a:p>
          <a:p>
            <a:pPr lvl="1"/>
            <a:r>
              <a:rPr dirty="0"/>
              <a:t>Search and print checkout entry record</a:t>
            </a:r>
          </a:p>
          <a:p>
            <a:pPr lvl="1"/>
            <a:r>
              <a:rPr dirty="0"/>
              <a:t>Search and print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457200" y="-101"/>
            <a:ext cx="8555064" cy="906753"/>
          </a:xfrm>
          <a:prstGeom prst="rect">
            <a:avLst/>
          </a:prstGeom>
        </p:spPr>
        <p:txBody>
          <a:bodyPr/>
          <a:lstStyle/>
          <a:p>
            <a:r>
              <a:t>Search member and print checkout records</a:t>
            </a:r>
          </a:p>
        </p:txBody>
      </p:sp>
      <p:pic>
        <p:nvPicPr>
          <p:cNvPr id="195"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extLst>
      <p:ext uri="{BB962C8B-B14F-4D97-AF65-F5344CB8AC3E}">
        <p14:creationId xmlns:p14="http://schemas.microsoft.com/office/powerpoint/2010/main" val="468703135"/>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198" name="Title 1"/>
          <p:cNvSpPr txBox="1"/>
          <p:nvPr/>
        </p:nvSpPr>
        <p:spPr>
          <a:xfrm>
            <a:off x="457200" y="207052"/>
            <a:ext cx="8555064" cy="492443"/>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rPr dirty="0"/>
              <a:t>Search </a:t>
            </a:r>
            <a:r>
              <a:rPr lang="en-US" dirty="0" smtClean="0"/>
              <a:t>book </a:t>
            </a:r>
            <a:r>
              <a:rPr dirty="0" smtClean="0"/>
              <a:t>for </a:t>
            </a:r>
            <a:r>
              <a:rPr dirty="0"/>
              <a:t>overdue</a:t>
            </a:r>
          </a:p>
        </p:txBody>
      </p:sp>
    </p:spTree>
    <p:extLst>
      <p:ext uri="{BB962C8B-B14F-4D97-AF65-F5344CB8AC3E}">
        <p14:creationId xmlns:p14="http://schemas.microsoft.com/office/powerpoint/2010/main" val="1101513929"/>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457200" y="-100"/>
            <a:ext cx="5486400" cy="1814399"/>
          </a:xfrm>
          <a:prstGeom prst="rect">
            <a:avLst/>
          </a:prstGeom>
        </p:spPr>
        <p:txBody>
          <a:bodyPr/>
          <a:lstStyle/>
          <a:p>
            <a:r>
              <a:t>SCI knowledge</a:t>
            </a:r>
          </a:p>
        </p:txBody>
      </p:sp>
      <p:sp>
        <p:nvSpPr>
          <p:cNvPr id="219" name="Google Shape;162;p16"/>
          <p:cNvSpPr txBox="1"/>
          <p:nvPr/>
        </p:nvSpPr>
        <p:spPr>
          <a:xfrm>
            <a:off x="457200" y="2143916"/>
            <a:ext cx="7981627" cy="2736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600">
                <a:latin typeface="+mj-lt"/>
                <a:ea typeface="+mj-ea"/>
                <a:cs typeface="+mj-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j-lt"/>
                <a:ea typeface="+mj-ea"/>
                <a:cs typeface="+mj-cs"/>
                <a:sym typeface="Arial"/>
              </a:defRPr>
            </a:pPr>
            <a:endParaRPr/>
          </a:p>
          <a:p>
            <a:pPr algn="just">
              <a:defRPr sz="1600">
                <a:latin typeface="+mj-lt"/>
                <a:ea typeface="+mj-ea"/>
                <a:cs typeface="+mj-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j-lt"/>
                <a:ea typeface="+mj-ea"/>
                <a:cs typeface="+mj-cs"/>
                <a:sym typeface="Arial"/>
              </a:defRPr>
            </a:pPr>
            <a:endParaRPr/>
          </a:p>
          <a:p>
            <a:pPr algn="just">
              <a:defRPr sz="1600">
                <a:latin typeface="+mj-lt"/>
                <a:ea typeface="+mj-ea"/>
                <a:cs typeface="+mj-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EB3C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61;p16"/>
          <p:cNvSpPr txBox="1">
            <a:spLocks noGrp="1"/>
          </p:cNvSpPr>
          <p:nvPr>
            <p:ph type="title"/>
          </p:nvPr>
        </p:nvSpPr>
        <p:spPr>
          <a:xfrm>
            <a:off x="457200" y="1430948"/>
            <a:ext cx="5486400" cy="1159803"/>
          </a:xfrm>
          <a:prstGeom prst="rect">
            <a:avLst/>
          </a:prstGeom>
        </p:spPr>
        <p:txBody>
          <a:bodyPr/>
          <a:lstStyle/>
          <a:p>
            <a:r>
              <a:t>1.LOGIN </a:t>
            </a:r>
          </a:p>
        </p:txBody>
      </p:sp>
      <p:sp>
        <p:nvSpPr>
          <p:cNvPr id="153" name="Google Shape;162;p16"/>
          <p:cNvSpPr txBox="1">
            <a:spLocks noGrp="1"/>
          </p:cNvSpPr>
          <p:nvPr>
            <p:ph type="body" sz="quarter" idx="1"/>
          </p:nvPr>
        </p:nvSpPr>
        <p:spPr>
          <a:xfrm>
            <a:off x="457200" y="2763852"/>
            <a:ext cx="5486400" cy="784803"/>
          </a:xfrm>
          <a:prstGeom prst="rect">
            <a:avLst/>
          </a:prstGeom>
        </p:spPr>
        <p:txBody>
          <a:bodyPr/>
          <a:lstStyle/>
          <a:p>
            <a:pPr marL="0" indent="0" defTabSz="411479">
              <a:defRPr sz="1000" b="1"/>
            </a:pPr>
            <a:r>
              <a:t>Difference roles:</a:t>
            </a:r>
            <a:br/>
            <a:r>
              <a:rPr b="0"/>
              <a:t>Super Admin: both</a:t>
            </a:r>
          </a:p>
          <a:p>
            <a:pPr marL="0" indent="0" defTabSz="411479">
              <a:defRPr sz="1000"/>
            </a:pPr>
            <a:r>
              <a:t>Admin: admin</a:t>
            </a:r>
          </a:p>
          <a:p>
            <a:pPr marL="0" indent="0" defTabSz="411479">
              <a:defRPr sz="1000"/>
            </a:pPr>
            <a:r>
              <a:t>Librarian: lib</a:t>
            </a:r>
          </a:p>
        </p:txBody>
      </p:sp>
      <p:pic>
        <p:nvPicPr>
          <p:cNvPr id="154" name="Picture 1" descr="Picture 1"/>
          <p:cNvPicPr>
            <a:picLocks noChangeAspect="1"/>
          </p:cNvPicPr>
          <p:nvPr/>
        </p:nvPicPr>
        <p:blipFill>
          <a:blip r:embed="rId2">
            <a:extLst/>
          </a:blip>
          <a:stretch>
            <a:fillRect/>
          </a:stretch>
        </p:blipFill>
        <p:spPr>
          <a:xfrm>
            <a:off x="4546815" y="1260958"/>
            <a:ext cx="4343403" cy="33655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61;p16"/>
          <p:cNvSpPr txBox="1">
            <a:spLocks noGrp="1"/>
          </p:cNvSpPr>
          <p:nvPr>
            <p:ph type="title"/>
          </p:nvPr>
        </p:nvSpPr>
        <p:spPr>
          <a:xfrm>
            <a:off x="94196" y="32356"/>
            <a:ext cx="2106798" cy="623004"/>
          </a:xfrm>
          <a:prstGeom prst="rect">
            <a:avLst/>
          </a:prstGeom>
        </p:spPr>
        <p:txBody>
          <a:bodyPr/>
          <a:lstStyle>
            <a:lvl1pPr defTabSz="850391">
              <a:defRPr sz="4000"/>
            </a:lvl1pPr>
          </a:lstStyle>
          <a:p>
            <a:r>
              <a:t>LOGIN </a:t>
            </a:r>
          </a:p>
        </p:txBody>
      </p:sp>
      <p:sp>
        <p:nvSpPr>
          <p:cNvPr id="157" name="Google Shape;162;p16"/>
          <p:cNvSpPr txBox="1">
            <a:spLocks noGrp="1"/>
          </p:cNvSpPr>
          <p:nvPr>
            <p:ph type="body" sz="quarter" idx="1"/>
          </p:nvPr>
        </p:nvSpPr>
        <p:spPr>
          <a:xfrm>
            <a:off x="140145" y="655360"/>
            <a:ext cx="3315279" cy="429656"/>
          </a:xfrm>
          <a:prstGeom prst="rect">
            <a:avLst/>
          </a:prstGeom>
        </p:spPr>
        <p:txBody>
          <a:bodyPr/>
          <a:lstStyle>
            <a:lvl1pPr marL="0" indent="0">
              <a:defRPr b="1"/>
            </a:lvl1pPr>
          </a:lstStyle>
          <a:p>
            <a:r>
              <a:t>Use Case Description:</a:t>
            </a:r>
          </a:p>
        </p:txBody>
      </p:sp>
      <p:graphicFrame>
        <p:nvGraphicFramePr>
          <p:cNvPr id="158" name="Table 2"/>
          <p:cNvGraphicFramePr/>
          <p:nvPr/>
        </p:nvGraphicFramePr>
        <p:xfrm>
          <a:off x="781145" y="1948271"/>
          <a:ext cx="7940117" cy="2274513"/>
        </p:xfrm>
        <a:graphic>
          <a:graphicData uri="http://schemas.openxmlformats.org/drawingml/2006/table">
            <a:tbl>
              <a:tblPr firstRow="1" firstCol="1">
                <a:tableStyleId>{4C3C2611-4C71-4FC5-86AE-919BDF0F9419}</a:tableStyleId>
              </a:tblPr>
              <a:tblGrid>
                <a:gridCol w="2397871"/>
                <a:gridCol w="5542246"/>
              </a:tblGrid>
              <a:tr h="246507">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tr>
              <a:tr h="2028006">
                <a:tc>
                  <a:txBody>
                    <a:bodyPr/>
                    <a:lstStyle/>
                    <a:p>
                      <a:pPr>
                        <a:lnSpc>
                          <a:spcPct val="107000"/>
                        </a:lnSpc>
                        <a:defRPr sz="1800" b="0">
                          <a:solidFill>
                            <a:srgbClr val="000000"/>
                          </a:solidFill>
                        </a:defRPr>
                      </a:pPr>
                      <a:r>
                        <a:rPr sz="1200">
                          <a:sym typeface="Arial"/>
                        </a:rPr>
                        <a:t>1. User enters username and password, then clicks login</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a:sym typeface="Arial"/>
                        </a:defRPr>
                      </a:pPr>
                      <a:r>
                        <a:t>1. System checks validity of login information and presents the Main Window. The main window presents the options which are depended on the authorization level of user returned with 3 level of LIBRARIAN, ADMIN, and BOTH. </a:t>
                      </a:r>
                    </a:p>
                    <a:p>
                      <a:pPr>
                        <a:lnSpc>
                          <a:spcPct val="107000"/>
                        </a:lnSpc>
                        <a:defRPr>
                          <a:sym typeface="Arial"/>
                        </a:defRPr>
                      </a:pPr>
                      <a:r>
                        <a:t> - LIBRARIAN level includes options: Checkout Book, Print Checkout Record, and Overdue Checkout.</a:t>
                      </a:r>
                    </a:p>
                    <a:p>
                      <a:pPr>
                        <a:lnSpc>
                          <a:spcPct val="107000"/>
                        </a:lnSpc>
                        <a:defRPr>
                          <a:sym typeface="Arial"/>
                        </a:defRPr>
                      </a:pPr>
                      <a:r>
                        <a:t>- ADMIN level includes options: Add Member, Add Book, and Add Copy.</a:t>
                      </a:r>
                    </a:p>
                    <a:p>
                      <a:pPr>
                        <a:lnSpc>
                          <a:spcPct val="107000"/>
                        </a:lnSpc>
                        <a:defRPr>
                          <a:sym typeface="Arial"/>
                        </a:defRPr>
                      </a:pPr>
                      <a:r>
                        <a:t>- BOTH level includes the options of both LIBRARIAN and ADMIN.</a:t>
                      </a:r>
                    </a:p>
                  </a:txBody>
                  <a:tcPr marL="0" marR="0" marT="0" marB="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61" name="Google Shape;162;p16"/>
          <p:cNvSpPr txBox="1">
            <a:spLocks noGrp="1"/>
          </p:cNvSpPr>
          <p:nvPr>
            <p:ph type="body" sz="quarter" idx="1"/>
          </p:nvPr>
        </p:nvSpPr>
        <p:spPr>
          <a:xfrm>
            <a:off x="112576" y="666271"/>
            <a:ext cx="2028683" cy="429658"/>
          </a:xfrm>
          <a:prstGeom prst="rect">
            <a:avLst/>
          </a:prstGeom>
        </p:spPr>
        <p:txBody>
          <a:bodyPr/>
          <a:lstStyle>
            <a:lvl1pPr marL="0" indent="0">
              <a:defRPr b="1"/>
            </a:lvl1pPr>
          </a:lstStyle>
          <a:p>
            <a:r>
              <a:t>Use Case:</a:t>
            </a:r>
          </a:p>
        </p:txBody>
      </p:sp>
      <p:pic>
        <p:nvPicPr>
          <p:cNvPr id="162"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65" name="Google Shape;162;p16"/>
          <p:cNvSpPr txBox="1">
            <a:spLocks noGrp="1"/>
          </p:cNvSpPr>
          <p:nvPr>
            <p:ph type="body" sz="quarter" idx="1"/>
          </p:nvPr>
        </p:nvSpPr>
        <p:spPr>
          <a:xfrm>
            <a:off x="43650" y="623003"/>
            <a:ext cx="3315279" cy="429658"/>
          </a:xfrm>
          <a:prstGeom prst="rect">
            <a:avLst/>
          </a:prstGeom>
        </p:spPr>
        <p:txBody>
          <a:bodyPr/>
          <a:lstStyle>
            <a:lvl1pPr marL="0" indent="0">
              <a:defRPr b="1"/>
            </a:lvl1pPr>
          </a:lstStyle>
          <a:p>
            <a:r>
              <a:t>Sequence diagram:</a:t>
            </a:r>
          </a:p>
        </p:txBody>
      </p:sp>
      <p:pic>
        <p:nvPicPr>
          <p:cNvPr id="166"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1;p16"/>
          <p:cNvSpPr txBox="1">
            <a:spLocks noGrp="1"/>
          </p:cNvSpPr>
          <p:nvPr>
            <p:ph type="title"/>
          </p:nvPr>
        </p:nvSpPr>
        <p:spPr>
          <a:xfrm>
            <a:off x="457200" y="271149"/>
            <a:ext cx="5486400" cy="1159802"/>
          </a:xfrm>
          <a:prstGeom prst="rect">
            <a:avLst/>
          </a:prstGeom>
        </p:spPr>
        <p:txBody>
          <a:bodyPr/>
          <a:lstStyle/>
          <a:p>
            <a:r>
              <a:t>Super admin view </a:t>
            </a:r>
          </a:p>
        </p:txBody>
      </p:sp>
      <p:sp>
        <p:nvSpPr>
          <p:cNvPr id="169" name="Google Shape;162;p16"/>
          <p:cNvSpPr txBox="1">
            <a:spLocks noGrp="1"/>
          </p:cNvSpPr>
          <p:nvPr>
            <p:ph type="body" sz="quarter" idx="1"/>
          </p:nvPr>
        </p:nvSpPr>
        <p:spPr>
          <a:xfrm>
            <a:off x="178228" y="1700950"/>
            <a:ext cx="5486405" cy="784803"/>
          </a:xfrm>
          <a:prstGeom prst="rect">
            <a:avLst/>
          </a:prstGeom>
        </p:spPr>
        <p:txBody>
          <a:bodyPr/>
          <a:lstStyle>
            <a:lvl1pPr marL="0" indent="0" defTabSz="905255">
              <a:lnSpc>
                <a:spcPct val="103500"/>
              </a:lnSpc>
              <a:defRPr sz="2300"/>
            </a:lvl1pPr>
          </a:lstStyle>
          <a:p>
            <a:r>
              <a:t>Super admin has fully permission for role: Admin and Librarian </a:t>
            </a:r>
          </a:p>
        </p:txBody>
      </p:sp>
      <p:pic>
        <p:nvPicPr>
          <p:cNvPr id="170"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71"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61;p16"/>
          <p:cNvSpPr txBox="1">
            <a:spLocks noGrp="1"/>
          </p:cNvSpPr>
          <p:nvPr>
            <p:ph type="title"/>
          </p:nvPr>
        </p:nvSpPr>
        <p:spPr>
          <a:xfrm>
            <a:off x="170480" y="96554"/>
            <a:ext cx="9167247" cy="1159802"/>
          </a:xfrm>
          <a:prstGeom prst="rect">
            <a:avLst/>
          </a:prstGeom>
        </p:spPr>
        <p:txBody>
          <a:bodyPr/>
          <a:lstStyle/>
          <a:p>
            <a:r>
              <a:t>Checkout, Use case</a:t>
            </a:r>
          </a:p>
        </p:txBody>
      </p:sp>
      <p:pic>
        <p:nvPicPr>
          <p:cNvPr id="174"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Google Shape;161;p16"/>
          <p:cNvSpPr txBox="1">
            <a:spLocks noGrp="1"/>
          </p:cNvSpPr>
          <p:nvPr>
            <p:ph type="title"/>
          </p:nvPr>
        </p:nvSpPr>
        <p:spPr>
          <a:xfrm>
            <a:off x="170480" y="111932"/>
            <a:ext cx="9167247" cy="457384"/>
          </a:xfrm>
          <a:prstGeom prst="rect">
            <a:avLst/>
          </a:prstGeom>
        </p:spPr>
        <p:txBody>
          <a:bodyPr>
            <a:normAutofit fontScale="90000"/>
          </a:bodyPr>
          <a:lstStyle>
            <a:lvl1pPr defTabSz="630936">
              <a:defRPr sz="3036"/>
            </a:lvl1pPr>
          </a:lstStyle>
          <a:p>
            <a:r>
              <a:t>Checkout, Sequence Diagram</a:t>
            </a:r>
          </a:p>
        </p:txBody>
      </p:sp>
      <p:pic>
        <p:nvPicPr>
          <p:cNvPr id="177"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TotalTime>
  <Words>525</Words>
  <Application>Microsoft Macintosh PowerPoint</Application>
  <PresentationFormat>On-screen Show (16:9)</PresentationFormat>
  <Paragraphs>67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Chivo</vt:lpstr>
      <vt:lpstr>Helvetica</vt:lpstr>
      <vt:lpstr>Roboto Slab</vt:lpstr>
      <vt:lpstr>Arial</vt:lpstr>
      <vt:lpstr>Macmorris template</vt:lpstr>
      <vt:lpstr>Hello !</vt:lpstr>
      <vt:lpstr>All features are implemented (including extra optional parts) </vt:lpstr>
      <vt:lpstr>1.LOGIN </vt:lpstr>
      <vt:lpstr>LOGIN </vt:lpstr>
      <vt:lpstr>LOGIN </vt:lpstr>
      <vt:lpstr>LOGIN </vt:lpstr>
      <vt:lpstr>Super admin view </vt:lpstr>
      <vt:lpstr>Checkout, Use case</vt:lpstr>
      <vt:lpstr>Checkout, Sequence Diagram</vt:lpstr>
      <vt:lpstr>Add a Copy, Use case</vt:lpstr>
      <vt:lpstr>Add a Copy, Sequence Diagram</vt:lpstr>
      <vt:lpstr>Checkout, Make a copy and more</vt:lpstr>
      <vt:lpstr>Checkout, Make a copy and more</vt:lpstr>
      <vt:lpstr>Add library member</vt:lpstr>
      <vt:lpstr>Add library member </vt:lpstr>
      <vt:lpstr>PowerPoint Presentation</vt:lpstr>
      <vt:lpstr>PowerPoint Presentation</vt:lpstr>
      <vt:lpstr>Optional Extra Features</vt:lpstr>
      <vt:lpstr>Add book</vt:lpstr>
      <vt:lpstr>Search member and print checkout records</vt:lpstr>
      <vt:lpstr>PowerPoint Presentation</vt:lpstr>
      <vt:lpstr>SCI knowledge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cp:lastModifiedBy>TRUONG THUONG HAN</cp:lastModifiedBy>
  <cp:revision>7</cp:revision>
  <dcterms:modified xsi:type="dcterms:W3CDTF">2019-06-09T14:48:41Z</dcterms:modified>
</cp:coreProperties>
</file>